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115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55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63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400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57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04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675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6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41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15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71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B9F43-247E-4682-8E56-0023374271A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B86343-93F4-42CF-A271-267C7470C5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3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66DD9E4-AA5A-B634-AA62-F2EDE9CC6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5887C76-F95D-573A-74BB-6AAD04285D6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71214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3C2E6B2-991F-584D-39B4-996E8061E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8EE4BC4-CFB6-FE1D-B6F3-52888C63885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034518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5CD91E71-064E-574B-1FAA-66E058015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05E556F-618D-D760-A75A-521F8F30237C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868443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2026-06-01T08:27:24Z</dcterms:created>
  <dcterms:modified xsi:type="dcterms:W3CDTF">2026-06-01T08:28:22Z</dcterms:modified>
</cp:coreProperties>
</file>